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9" r:id="rId2"/>
    <p:sldId id="280" r:id="rId3"/>
    <p:sldId id="281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54EAB-0F91-4A8C-BD70-F39EBACD6EAF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14D1A-B3F8-461C-BE8A-77C85CB6A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-855663"/>
            <a:ext cx="6862763" cy="25987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828800"/>
            <a:ext cx="3767138" cy="64484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05338" y="1828800"/>
            <a:ext cx="3768725" cy="6448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BFB8E-6E32-4F26-A4CF-FAC7FDD29E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0448-2BC5-4311-8C14-DA8C5C3FB813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642910" y="718122"/>
            <a:ext cx="8501090" cy="50167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800" b="1" i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Перечень  школьных принадлежностей:</a:t>
            </a:r>
            <a:endParaRPr lang="ru-RU" sz="2800" b="1" i="1" dirty="0">
              <a:solidFill>
                <a:srgbClr val="C00000"/>
              </a:solidFill>
            </a:endParaRPr>
          </a:p>
          <a:p>
            <a:pPr eaLnBrk="0" hangingPunct="0"/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1.Пенал на молнии </a:t>
            </a:r>
            <a:endParaRPr lang="ru-RU" sz="2400" b="1" i="1" dirty="0"/>
          </a:p>
          <a:p>
            <a:pPr eaLnBrk="0" hangingPunct="0"/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2. Шариковые ручки 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2 </a:t>
            </a:r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шт.</a:t>
            </a:r>
            <a:endParaRPr lang="ru-RU" sz="2400" b="1" i="1" dirty="0"/>
          </a:p>
          <a:p>
            <a:pPr eaLnBrk="0" hangingPunct="0"/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3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. Простые карандаши</a:t>
            </a:r>
            <a:endParaRPr lang="ru-RU" sz="2400" b="1" i="1" dirty="0"/>
          </a:p>
          <a:p>
            <a:pPr eaLnBrk="0" hangingPunct="0"/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4. Цветные </a:t>
            </a:r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карандаши 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6-12 </a:t>
            </a:r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шт.( заточенные)</a:t>
            </a:r>
            <a:endParaRPr lang="ru-RU" sz="2400" b="1" i="1" dirty="0"/>
          </a:p>
          <a:p>
            <a:pPr eaLnBrk="0" hangingPunct="0"/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5. Ластик </a:t>
            </a:r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( 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мягкий)</a:t>
            </a:r>
            <a:endParaRPr lang="ru-RU" sz="2400" b="1" i="1" dirty="0"/>
          </a:p>
          <a:p>
            <a:pPr eaLnBrk="0" hangingPunct="0"/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6. Точилка небольшого размера</a:t>
            </a:r>
            <a:endParaRPr lang="ru-RU" sz="2400" b="1" i="1" dirty="0"/>
          </a:p>
          <a:p>
            <a:pPr eaLnBrk="0" hangingPunct="0"/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7. 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Линейка деревянная </a:t>
            </a:r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(15 - 20 см)</a:t>
            </a:r>
            <a:endParaRPr lang="ru-RU" sz="2400" b="1" i="1" dirty="0"/>
          </a:p>
          <a:p>
            <a:pPr eaLnBrk="0" hangingPunct="0"/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8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. Папка </a:t>
            </a:r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для 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тетрадей</a:t>
            </a:r>
            <a:endParaRPr lang="ru-RU" sz="2400" b="1" i="1" dirty="0"/>
          </a:p>
          <a:p>
            <a:pPr eaLnBrk="0" hangingPunct="0"/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9.Тетради в узкую линейку (в косую)</a:t>
            </a:r>
            <a:endParaRPr lang="ru-RU" sz="2400" b="1" i="1" dirty="0"/>
          </a:p>
          <a:p>
            <a:pPr eaLnBrk="0" hangingPunct="0"/>
            <a:r>
              <a:rPr lang="ru-RU" sz="2400" b="1" i="1" dirty="0">
                <a:latin typeface="Calibri" pitchFamily="34" charset="0"/>
                <a:cs typeface="Times New Roman" pitchFamily="18" charset="0"/>
              </a:rPr>
              <a:t>10.Тетради в  обычную клетку – 12 </a:t>
            </a:r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листов</a:t>
            </a:r>
          </a:p>
          <a:p>
            <a:pPr eaLnBrk="0" hangingPunct="0"/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11.Обложки на учебники и тетради</a:t>
            </a:r>
            <a:endParaRPr lang="ru-RU" sz="2800" b="1" i="1" dirty="0" smtClean="0">
              <a:latin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 i="1" dirty="0" smtClean="0">
                <a:latin typeface="Calibri" pitchFamily="34" charset="0"/>
                <a:cs typeface="Times New Roman" pitchFamily="18" charset="0"/>
              </a:rPr>
              <a:t>12. Закладки</a:t>
            </a:r>
            <a:endParaRPr lang="ru-RU" sz="2400" b="1" i="1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428596" y="857232"/>
            <a:ext cx="8286808" cy="36933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b="1" i="1" dirty="0" smtClean="0">
                <a:cs typeface="Times New Roman" pitchFamily="18" charset="0"/>
              </a:rPr>
              <a:t>13.Для </a:t>
            </a:r>
            <a:r>
              <a:rPr lang="ru-RU" sz="2400" b="1" i="1" dirty="0">
                <a:cs typeface="Times New Roman" pitchFamily="18" charset="0"/>
              </a:rPr>
              <a:t>уроков </a:t>
            </a:r>
            <a:r>
              <a:rPr lang="ru-RU" sz="2400" b="1" i="1" dirty="0" smtClean="0">
                <a:cs typeface="Times New Roman" pitchFamily="18" charset="0"/>
              </a:rPr>
              <a:t>труда:</a:t>
            </a:r>
            <a:endParaRPr lang="ru-RU" sz="2400" b="1" i="1" dirty="0"/>
          </a:p>
          <a:p>
            <a:pPr eaLnBrk="0" hangingPunct="0">
              <a:buFont typeface="Arial" pitchFamily="34" charset="0"/>
              <a:buChar char="•"/>
            </a:pPr>
            <a:r>
              <a:rPr lang="ru-RU" sz="2400" b="1" i="1" dirty="0" smtClean="0">
                <a:cs typeface="Times New Roman" pitchFamily="18" charset="0"/>
              </a:rPr>
              <a:t>     клей –карандаш; 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400" b="1" i="1" dirty="0" smtClean="0">
                <a:cs typeface="Times New Roman" pitchFamily="18" charset="0"/>
              </a:rPr>
              <a:t>    клей ПВА </a:t>
            </a:r>
            <a:endParaRPr lang="ru-RU" sz="2400" b="1" i="1" dirty="0">
              <a:ea typeface="Calibri" pitchFamily="34" charset="0"/>
              <a:cs typeface="Calibri" pitchFamily="34" charset="0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ru-RU" sz="2400" b="1" i="1" dirty="0" smtClean="0">
                <a:cs typeface="Times New Roman" pitchFamily="18" charset="0"/>
              </a:rPr>
              <a:t>     ножницы – 1шт;</a:t>
            </a:r>
            <a:endParaRPr lang="ru-RU" sz="2400" b="1" i="1" dirty="0">
              <a:ea typeface="Calibri" pitchFamily="34" charset="0"/>
              <a:cs typeface="Calibri" pitchFamily="34" charset="0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ru-RU" sz="2400" b="1" i="1" dirty="0" smtClean="0">
                <a:cs typeface="Times New Roman" pitchFamily="18" charset="0"/>
              </a:rPr>
              <a:t>     цветная </a:t>
            </a:r>
            <a:r>
              <a:rPr lang="ru-RU" sz="2400" b="1" i="1" dirty="0">
                <a:cs typeface="Times New Roman" pitchFamily="18" charset="0"/>
              </a:rPr>
              <a:t>бумага (формат А4</a:t>
            </a:r>
            <a:r>
              <a:rPr lang="ru-RU" sz="2400" b="1" i="1" dirty="0" smtClean="0">
                <a:cs typeface="Times New Roman" pitchFamily="18" charset="0"/>
              </a:rPr>
              <a:t>);</a:t>
            </a:r>
            <a:endParaRPr lang="ru-RU" sz="2400" b="1" i="1" dirty="0">
              <a:ea typeface="Calibri" pitchFamily="34" charset="0"/>
              <a:cs typeface="Calibri" pitchFamily="34" charset="0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ru-RU" sz="2400" b="1" i="1" dirty="0">
                <a:cs typeface="Times New Roman" pitchFamily="18" charset="0"/>
              </a:rPr>
              <a:t>  </a:t>
            </a:r>
            <a:r>
              <a:rPr lang="ru-RU" sz="2400" b="1" i="1" dirty="0" smtClean="0">
                <a:cs typeface="Times New Roman" pitchFamily="18" charset="0"/>
              </a:rPr>
              <a:t>   картон </a:t>
            </a:r>
            <a:r>
              <a:rPr lang="ru-RU" sz="2400" b="1" i="1" dirty="0">
                <a:cs typeface="Times New Roman" pitchFamily="18" charset="0"/>
              </a:rPr>
              <a:t>цветной – 1 </a:t>
            </a:r>
            <a:r>
              <a:rPr lang="ru-RU" sz="2400" b="1" i="1" dirty="0" smtClean="0">
                <a:cs typeface="Times New Roman" pitchFamily="18" charset="0"/>
              </a:rPr>
              <a:t>набор (не гофрированный,</a:t>
            </a:r>
          </a:p>
          <a:p>
            <a:pPr eaLnBrk="0" hangingPunct="0"/>
            <a:r>
              <a:rPr lang="ru-RU" sz="2400" b="1" i="1" dirty="0" smtClean="0">
                <a:cs typeface="Times New Roman" pitchFamily="18" charset="0"/>
              </a:rPr>
              <a:t>       не бархатный);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ru-RU" sz="2400" b="1" i="1" dirty="0" smtClean="0">
                <a:cs typeface="Times New Roman" pitchFamily="18" charset="0"/>
              </a:rPr>
              <a:t>      белый картон 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400" b="1" i="1" dirty="0" smtClean="0">
                <a:cs typeface="Times New Roman" pitchFamily="18" charset="0"/>
              </a:rPr>
              <a:t>     пластилин (мягкий</a:t>
            </a:r>
            <a:r>
              <a:rPr lang="ru-RU" sz="2400" b="1" i="1" dirty="0">
                <a:cs typeface="Times New Roman" pitchFamily="18" charset="0"/>
              </a:rPr>
              <a:t>)</a:t>
            </a:r>
            <a:endParaRPr lang="ru-RU" sz="2400" b="1" i="1" dirty="0"/>
          </a:p>
          <a:p>
            <a:pPr eaLnBrk="0" hangingPunct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500034" y="1285860"/>
            <a:ext cx="8072494" cy="277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b="1" i="1" dirty="0" smtClean="0">
                <a:cs typeface="Times New Roman" pitchFamily="18" charset="0"/>
              </a:rPr>
              <a:t>14.Альбом </a:t>
            </a:r>
            <a:r>
              <a:rPr lang="ru-RU" sz="2400" b="1" i="1" dirty="0">
                <a:cs typeface="Times New Roman" pitchFamily="18" charset="0"/>
              </a:rPr>
              <a:t>для рисования  с плотными </a:t>
            </a:r>
            <a:r>
              <a:rPr lang="ru-RU" sz="2400" b="1" i="1" dirty="0" smtClean="0">
                <a:cs typeface="Times New Roman" pitchFamily="18" charset="0"/>
              </a:rPr>
              <a:t>листами</a:t>
            </a:r>
            <a:endParaRPr lang="ru-RU" sz="2400" b="1" i="1" dirty="0"/>
          </a:p>
          <a:p>
            <a:pPr eaLnBrk="0" hangingPunct="0"/>
            <a:r>
              <a:rPr lang="ru-RU" sz="2400" b="1" i="1" dirty="0" smtClean="0">
                <a:cs typeface="Times New Roman" pitchFamily="18" charset="0"/>
              </a:rPr>
              <a:t>15.Краски </a:t>
            </a:r>
            <a:r>
              <a:rPr lang="ru-RU" sz="2400" b="1" i="1" dirty="0">
                <a:cs typeface="Times New Roman" pitchFamily="18" charset="0"/>
              </a:rPr>
              <a:t>акварельные (</a:t>
            </a:r>
            <a:r>
              <a:rPr lang="ru-RU" sz="2400" b="1" i="1" dirty="0" smtClean="0">
                <a:cs typeface="Times New Roman" pitchFamily="18" charset="0"/>
              </a:rPr>
              <a:t>12 </a:t>
            </a:r>
            <a:r>
              <a:rPr lang="ru-RU" sz="2400" b="1" i="1" dirty="0">
                <a:cs typeface="Times New Roman" pitchFamily="18" charset="0"/>
              </a:rPr>
              <a:t>цветов</a:t>
            </a:r>
            <a:r>
              <a:rPr lang="ru-RU" sz="2400" b="1" i="1" dirty="0" smtClean="0">
                <a:cs typeface="Times New Roman" pitchFamily="18" charset="0"/>
              </a:rPr>
              <a:t>)</a:t>
            </a:r>
            <a:endParaRPr lang="ru-RU" sz="2400" b="1" i="1" dirty="0"/>
          </a:p>
          <a:p>
            <a:pPr eaLnBrk="0" hangingPunct="0"/>
            <a:r>
              <a:rPr lang="ru-RU" sz="2400" b="1" i="1" dirty="0" smtClean="0">
                <a:cs typeface="Times New Roman" pitchFamily="18" charset="0"/>
              </a:rPr>
              <a:t>16.Кисточки</a:t>
            </a:r>
            <a:endParaRPr lang="ru-RU" sz="2400" b="1" i="1" dirty="0"/>
          </a:p>
          <a:p>
            <a:pPr eaLnBrk="0" hangingPunct="0"/>
            <a:r>
              <a:rPr lang="ru-RU" sz="2400" b="1" i="1" dirty="0" smtClean="0">
                <a:cs typeface="Times New Roman" pitchFamily="18" charset="0"/>
              </a:rPr>
              <a:t>17.Баночка </a:t>
            </a:r>
            <a:r>
              <a:rPr lang="ru-RU" sz="2400" b="1" i="1" dirty="0">
                <a:cs typeface="Times New Roman" pitchFamily="18" charset="0"/>
              </a:rPr>
              <a:t>для воды </a:t>
            </a:r>
            <a:r>
              <a:rPr lang="ru-RU" sz="2400" b="1" i="1" dirty="0" smtClean="0">
                <a:cs typeface="Times New Roman" pitchFamily="18" charset="0"/>
              </a:rPr>
              <a:t>(</a:t>
            </a:r>
            <a:r>
              <a:rPr lang="ru-RU" sz="2400" b="1" i="1" dirty="0">
                <a:cs typeface="Times New Roman" pitchFamily="18" charset="0"/>
              </a:rPr>
              <a:t>пластмассовая, </a:t>
            </a:r>
            <a:r>
              <a:rPr lang="ru-RU" sz="2400" b="1" i="1" dirty="0" smtClean="0">
                <a:cs typeface="Times New Roman" pitchFamily="18" charset="0"/>
              </a:rPr>
              <a:t> непроливайка,  одинарная)</a:t>
            </a:r>
          </a:p>
          <a:p>
            <a:pPr eaLnBrk="0" hangingPunct="0"/>
            <a:r>
              <a:rPr lang="ru-RU" sz="2400" b="1" i="1" dirty="0" smtClean="0">
                <a:cs typeface="Times New Roman" pitchFamily="18" charset="0"/>
              </a:rPr>
              <a:t>18.Форма на физкультуру (спортивный костюм, черные шорты, белая футболка, спортивная обувь)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2D050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78</Words>
  <Application>Microsoft Office PowerPoint</Application>
  <PresentationFormat>Экран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60</cp:revision>
  <dcterms:created xsi:type="dcterms:W3CDTF">2014-07-07T16:28:21Z</dcterms:created>
  <dcterms:modified xsi:type="dcterms:W3CDTF">2018-08-08T12:44:05Z</dcterms:modified>
</cp:coreProperties>
</file>